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86" r:id="rId3"/>
    <p:sldId id="263" r:id="rId4"/>
    <p:sldId id="266" r:id="rId5"/>
    <p:sldId id="265" r:id="rId6"/>
    <p:sldId id="268" r:id="rId7"/>
    <p:sldId id="287" r:id="rId8"/>
    <p:sldId id="288" r:id="rId9"/>
    <p:sldId id="257" r:id="rId10"/>
    <p:sldId id="258" r:id="rId11"/>
    <p:sldId id="259" r:id="rId12"/>
    <p:sldId id="261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07" d="100"/>
          <a:sy n="107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E1C2-F03C-4939-85D7-2FC71F0AA8F5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782F-4C48-4080-A456-9ED5684AE76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45401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CB2A631E-6E93-430F-97F8-DE035E4C3182}" type="slidenum">
              <a:rPr lang="et-EE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t-E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751BC42B-74EC-4893-A192-1F52767B548F}" type="slidenum">
              <a:rPr lang="et-EE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t-E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6F4E2549-288B-4E2C-9858-2ED1DD2419BA}" type="slidenum">
              <a:rPr lang="et-EE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t-E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305312"/>
            <a:ext cx="822528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B278-97D1-4694-ADE2-774BE1F682F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3020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651CB29-06C8-4A8F-BB87-40EE71E487DF}" type="datetimeFigureOut">
              <a:rPr lang="et-EE" smtClean="0"/>
              <a:pPr/>
              <a:t>19.11.2012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F1D9CD-875F-434C-A600-DA04AE3420D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Lasteaed täna ja homme.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Õppimise nähtavaks tegemine lasteaia kasvukeskkonnas.</a:t>
            </a:r>
          </a:p>
          <a:p>
            <a:r>
              <a:rPr lang="et-EE" dirty="0" smtClean="0"/>
              <a:t>Kristina Nugin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74923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Keskkond õpetab mõtlema.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sz="3600" dirty="0" smtClean="0"/>
              <a:t> </a:t>
            </a:r>
            <a:r>
              <a:rPr lang="et-EE" sz="3600" dirty="0" err="1" smtClean="0"/>
              <a:t>Piaget</a:t>
            </a:r>
            <a:r>
              <a:rPr lang="et-EE" sz="3600" dirty="0" smtClean="0"/>
              <a:t> (1974) järgi ei tohiks sõnad anda valmis teadmist.</a:t>
            </a:r>
          </a:p>
          <a:p>
            <a:r>
              <a:rPr lang="et-EE" sz="3600" dirty="0"/>
              <a:t> </a:t>
            </a:r>
            <a:r>
              <a:rPr lang="et-EE" sz="3600" dirty="0" smtClean="0"/>
              <a:t>Iseseisev mõtlemine ei otsi valmis lahendusi, vaid püüab neid ise luua.</a:t>
            </a:r>
          </a:p>
          <a:p>
            <a:r>
              <a:rPr lang="et-EE" sz="3600" dirty="0"/>
              <a:t> </a:t>
            </a:r>
            <a:r>
              <a:rPr lang="et-EE" sz="3600" dirty="0" smtClean="0"/>
              <a:t>Laste mõtlemist iseloomustab analoogmõtlemine (pilved)</a:t>
            </a:r>
          </a:p>
          <a:p>
            <a:r>
              <a:rPr lang="et-EE" sz="3600" dirty="0" err="1" smtClean="0"/>
              <a:t>Dewey</a:t>
            </a:r>
            <a:r>
              <a:rPr lang="et-EE" sz="3600" dirty="0" smtClean="0"/>
              <a:t> (1938) järgi on õpetaja roll luua keskkonnas anomaalia või pinge õppijate jaoks. 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xmlns="" val="1053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keskkond õpetab?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 </a:t>
            </a:r>
            <a:r>
              <a:rPr lang="et-EE" sz="2800" dirty="0" smtClean="0"/>
              <a:t>Oluline on laste mõtted kuuldavaks teha ja siit edasi koos õppida.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Uued esemed keskkonnas tekitavad infovahetuse laste vahel.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Uued sõnad aitavad mõelda ja rääkida senisest esinevalt (moonakott, broneerima, pass, pardakaart, kangelane)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Õpetaja roll on olemas olla, juhtida- suunata, kättesaadav olla.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xmlns="" val="408695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Kiusamisest vabaks.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6" name="Picture 2" descr="C:\Users\kasutaja\AppData\Local\Microsoft\Windows\Temporary Internet Files\Content.IE5\L1M7BND7\DSC_6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49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37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Oluline!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Mida aktiivsem on õpetaja, seda passiivsemad on lapsed.</a:t>
            </a:r>
          </a:p>
          <a:p>
            <a:r>
              <a:rPr lang="et-EE" dirty="0" smtClean="0"/>
              <a:t>Uuriv õpe on kontseptsiooni-põhine enam kui teemapõhine. (Vesi on limiteeritud ressurss)</a:t>
            </a:r>
            <a:endParaRPr lang="et-EE" dirty="0"/>
          </a:p>
          <a:p>
            <a:r>
              <a:rPr lang="et-EE" dirty="0" smtClean="0"/>
              <a:t>Oleme liikunud informatsiooni ajastust (teadmised, analüütiline mõtlemine) kontseptsiooniajastusse (oskus kombineerida loovust analüüsivõimega).</a:t>
            </a:r>
            <a:endParaRPr lang="et-EE" dirty="0"/>
          </a:p>
          <a:p>
            <a:r>
              <a:rPr lang="et-EE" dirty="0" smtClean="0"/>
              <a:t>Individuaalne </a:t>
            </a:r>
            <a:r>
              <a:rPr lang="et-EE" dirty="0"/>
              <a:t>„ </a:t>
            </a:r>
            <a:r>
              <a:rPr lang="et-EE" dirty="0" smtClean="0"/>
              <a:t>Ma imestan“ vihik.</a:t>
            </a:r>
            <a:endParaRPr lang="et-EE" dirty="0"/>
          </a:p>
          <a:p>
            <a:r>
              <a:rPr lang="et-EE" dirty="0" smtClean="0"/>
              <a:t>Baasoskused lastele: lugemine, uurimisoskused, teadmine, kuidas õppida, organiseerimisoskused, suhtlemisoskused ( </a:t>
            </a:r>
            <a:r>
              <a:rPr lang="et-EE" dirty="0" err="1" smtClean="0"/>
              <a:t>Davidsonja</a:t>
            </a:r>
            <a:r>
              <a:rPr lang="et-EE" dirty="0" smtClean="0"/>
              <a:t> </a:t>
            </a:r>
            <a:r>
              <a:rPr lang="et-EE" dirty="0" err="1" smtClean="0"/>
              <a:t>Carber</a:t>
            </a:r>
            <a:r>
              <a:rPr lang="et-EE" dirty="0" smtClean="0"/>
              <a:t> 2009).</a:t>
            </a:r>
            <a:endParaRPr lang="et-EE" dirty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2878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2838"/>
            <a:ext cx="8228160" cy="1051310"/>
          </a:xfrm>
        </p:spPr>
        <p:txBody>
          <a:bodyPr tIns="2514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mtClean="0"/>
              <a:t>Mäng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199647"/>
            <a:ext cx="8228160" cy="4920996"/>
          </a:xfrm>
        </p:spPr>
        <p:txBody>
          <a:bodyPr anchor="ctr">
            <a:normAutofit/>
          </a:bodyPr>
          <a:lstStyle/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Alustada tegevust spontaanse mänguga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800" dirty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Mudeldada lastele dialoogi, mängu, tegevuse laiendamist, ettenägematute olukordadega hakkama saamist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800" dirty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Mängus õpetaja teeb väikese sissejuhatuse õpitavasse teemasse.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800" dirty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Põnev, lõbus, huvitav, naljakas, ettearvamatu.</a:t>
            </a:r>
          </a:p>
        </p:txBody>
      </p:sp>
    </p:spTree>
    <p:extLst>
      <p:ext uri="{BB962C8B-B14F-4D97-AF65-F5344CB8AC3E}">
        <p14:creationId xmlns:p14="http://schemas.microsoft.com/office/powerpoint/2010/main" xmlns="" val="345900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2838"/>
            <a:ext cx="8228160" cy="1051310"/>
          </a:xfrm>
        </p:spPr>
        <p:txBody>
          <a:bodyPr tIns="2514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mtClean="0"/>
              <a:t>Mõistekaart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317739"/>
            <a:ext cx="8228160" cy="4687692"/>
          </a:xfrm>
        </p:spPr>
        <p:txBody>
          <a:bodyPr tIns="16001" anchor="ctr">
            <a:normAutofit fontScale="92500" lnSpcReduction="20000"/>
          </a:bodyPr>
          <a:lstStyle/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b="1" u="sng" dirty="0"/>
              <a:t>Mõistekaart</a:t>
            </a:r>
            <a:r>
              <a:rPr lang="et-EE" sz="2500" u="sng" dirty="0"/>
              <a:t> </a:t>
            </a:r>
            <a:r>
              <a:rPr lang="et-EE" sz="2500" dirty="0"/>
              <a:t>(ingl. k. </a:t>
            </a:r>
            <a:r>
              <a:rPr lang="et-EE" sz="2500" i="1" dirty="0" err="1"/>
              <a:t>concept</a:t>
            </a:r>
            <a:r>
              <a:rPr lang="et-EE" sz="2500" i="1" dirty="0"/>
              <a:t> </a:t>
            </a:r>
            <a:r>
              <a:rPr lang="et-EE" sz="2500" i="1" dirty="0" err="1"/>
              <a:t>map</a:t>
            </a:r>
            <a:r>
              <a:rPr lang="et-EE" sz="2500" dirty="0"/>
              <a:t>)</a:t>
            </a:r>
            <a:r>
              <a:rPr lang="et-EE" sz="2500" b="1" dirty="0"/>
              <a:t> </a:t>
            </a:r>
            <a:r>
              <a:rPr lang="et-EE" sz="2500" dirty="0"/>
              <a:t>ehk märksõnaskeem on suurepärane strateegia olulise sõnavara ja põhiterminite õpetamiseks mistahes aines.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1800" dirty="0"/>
              <a:t>Mõistekaardi koostamine võimaldab koostajal teadmisi struktureerida. 	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500" dirty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sunnib teksti mõttega lugema;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paneb arutlema olulise ja ebaolulise üle;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õpetab eristama mõisteid ja neid õigesti kasutama;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õpetab mõisteid omavahel seostama;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loob võimaluse seostada teksti varemõpituga;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võimaldab mõistete visuaalset korrastamist;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kaotab formaalse õppimise teksti läbitöötamisel; 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500" dirty="0"/>
              <a:t>·	annab tagasisidet ja õpetab õppima.</a:t>
            </a:r>
          </a:p>
        </p:txBody>
      </p:sp>
    </p:spTree>
    <p:extLst>
      <p:ext uri="{BB962C8B-B14F-4D97-AF65-F5344CB8AC3E}">
        <p14:creationId xmlns:p14="http://schemas.microsoft.com/office/powerpoint/2010/main" xmlns="" val="327532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2838"/>
            <a:ext cx="8228160" cy="1051310"/>
          </a:xfrm>
        </p:spPr>
        <p:txBody>
          <a:bodyPr tIns="25145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mtClean="0"/>
              <a:t>Know- Want to know- Learned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199647"/>
            <a:ext cx="8228160" cy="4920996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800" dirty="0" smtClean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 smtClean="0"/>
              <a:t>Eelkooliealistele </a:t>
            </a:r>
            <a:r>
              <a:rPr lang="et-EE" sz="2800" dirty="0"/>
              <a:t>lastele tuleb teha õppimine nähtavaks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Lapsed ise peavad õppimist planeerima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Lapsed ise peavad õppimist analüüsima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800" dirty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Kognitiivne strateegia </a:t>
            </a:r>
            <a:r>
              <a:rPr lang="et-EE" sz="2800" dirty="0" err="1"/>
              <a:t>võrldusoskuse</a:t>
            </a:r>
            <a:r>
              <a:rPr lang="et-EE" sz="2800" dirty="0"/>
              <a:t> tugevdamiseks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2800" dirty="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sz="2800" dirty="0"/>
              <a:t>Õppimise eesmärgistamine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t-EE" sz="3400" dirty="0"/>
          </a:p>
        </p:txBody>
      </p:sp>
    </p:spTree>
    <p:extLst>
      <p:ext uri="{BB962C8B-B14F-4D97-AF65-F5344CB8AC3E}">
        <p14:creationId xmlns:p14="http://schemas.microsoft.com/office/powerpoint/2010/main" xmlns="" val="2953493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K-W-P-H-L-R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 </a:t>
            </a:r>
            <a:r>
              <a:rPr lang="et-EE" sz="3200" dirty="0" smtClean="0"/>
              <a:t>T- tean.</a:t>
            </a:r>
          </a:p>
          <a:p>
            <a:r>
              <a:rPr lang="et-EE" sz="3200" dirty="0"/>
              <a:t> </a:t>
            </a:r>
            <a:r>
              <a:rPr lang="et-EE" sz="3200" dirty="0" smtClean="0"/>
              <a:t>T- tahan teada.</a:t>
            </a:r>
          </a:p>
          <a:p>
            <a:r>
              <a:rPr lang="et-EE" sz="3200" dirty="0"/>
              <a:t> </a:t>
            </a:r>
            <a:r>
              <a:rPr lang="et-EE" sz="3200" dirty="0" smtClean="0"/>
              <a:t>E- ennustused.</a:t>
            </a:r>
          </a:p>
          <a:p>
            <a:r>
              <a:rPr lang="et-EE" sz="3200" dirty="0"/>
              <a:t> </a:t>
            </a:r>
            <a:r>
              <a:rPr lang="et-EE" sz="3200" dirty="0" smtClean="0"/>
              <a:t>K- kuidas saan teada?</a:t>
            </a:r>
          </a:p>
          <a:p>
            <a:r>
              <a:rPr lang="et-EE" sz="3200" dirty="0"/>
              <a:t> </a:t>
            </a:r>
            <a:r>
              <a:rPr lang="et-EE" sz="3200" dirty="0" smtClean="0"/>
              <a:t>Õ- õppisin, sain teada.</a:t>
            </a:r>
          </a:p>
          <a:p>
            <a:r>
              <a:rPr lang="et-EE" sz="3200" dirty="0"/>
              <a:t> </a:t>
            </a:r>
            <a:r>
              <a:rPr lang="et-EE" sz="3200" dirty="0" smtClean="0"/>
              <a:t>R- reflektsioon- mis kerge/ raske, meeldis/ ei meeldinud. </a:t>
            </a:r>
          </a:p>
        </p:txBody>
      </p:sp>
    </p:spTree>
    <p:extLst>
      <p:ext uri="{BB962C8B-B14F-4D97-AF65-F5344CB8AC3E}">
        <p14:creationId xmlns:p14="http://schemas.microsoft.com/office/powerpoint/2010/main" xmlns="" val="26167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Venni diagramm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728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50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 sõnadega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Talve sõnad (lumi, tuisk, uisk, kuusk)</a:t>
            </a:r>
          </a:p>
          <a:p>
            <a:r>
              <a:rPr lang="et-EE" dirty="0" smtClean="0"/>
              <a:t>Minu 10 (100) sõna- ajalehest, ajakirjast, sama tähega.</a:t>
            </a:r>
          </a:p>
          <a:p>
            <a:r>
              <a:rPr lang="et-EE" dirty="0" smtClean="0"/>
              <a:t>Kuidas saab veel öelda? – ilus, väike.</a:t>
            </a:r>
          </a:p>
          <a:p>
            <a:r>
              <a:rPr lang="et-EE" dirty="0" smtClean="0"/>
              <a:t>Sõbra omadused</a:t>
            </a:r>
          </a:p>
          <a:p>
            <a:r>
              <a:rPr lang="et-EE" dirty="0" smtClean="0"/>
              <a:t>Hommikuteated</a:t>
            </a:r>
          </a:p>
          <a:p>
            <a:r>
              <a:rPr lang="et-EE" dirty="0" smtClean="0"/>
              <a:t>Sõnad, mis algavad tähega X- plakat seinale</a:t>
            </a:r>
          </a:p>
          <a:p>
            <a:r>
              <a:rPr lang="et-EE" dirty="0" smtClean="0"/>
              <a:t>Lugu- Kes? Kus? Mis toimus? (probleem- lahendus)</a:t>
            </a:r>
          </a:p>
          <a:p>
            <a:r>
              <a:rPr lang="et-EE" dirty="0" smtClean="0"/>
              <a:t>Tegelased loetud raamatutest</a:t>
            </a:r>
          </a:p>
          <a:p>
            <a:r>
              <a:rPr lang="et-EE" dirty="0" smtClean="0"/>
              <a:t>Uuring JAH/ EI- pesupulkadega nimed</a:t>
            </a:r>
          </a:p>
          <a:p>
            <a:r>
              <a:rPr lang="et-EE" dirty="0" smtClean="0"/>
              <a:t>Soovid/vajadused</a:t>
            </a:r>
          </a:p>
        </p:txBody>
      </p:sp>
    </p:spTree>
    <p:extLst>
      <p:ext uri="{BB962C8B-B14F-4D97-AF65-F5344CB8AC3E}">
        <p14:creationId xmlns:p14="http://schemas.microsoft.com/office/powerpoint/2010/main" xmlns="" val="185355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Kasvukeskkonna loomise printsiibid.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3200" dirty="0" smtClean="0"/>
              <a:t>Keskkond on elav, muutuv süsteem.</a:t>
            </a:r>
          </a:p>
          <a:p>
            <a:r>
              <a:rPr lang="et-EE" sz="3200" dirty="0" smtClean="0"/>
              <a:t>Keskkond räägib</a:t>
            </a:r>
          </a:p>
          <a:p>
            <a:pPr lvl="1"/>
            <a:r>
              <a:rPr lang="et-EE" sz="3200" dirty="0" smtClean="0"/>
              <a:t>Füüsiline keskkond (nähtavus, kättesaadavus, laud)</a:t>
            </a:r>
          </a:p>
          <a:p>
            <a:pPr lvl="1"/>
            <a:r>
              <a:rPr lang="et-EE" sz="3200" dirty="0" smtClean="0"/>
              <a:t>Psühhosotsiaalne keskkond (</a:t>
            </a:r>
            <a:r>
              <a:rPr lang="et-EE" sz="3200" dirty="0" err="1" smtClean="0"/>
              <a:t>sotsiomeetria</a:t>
            </a:r>
            <a:r>
              <a:rPr lang="et-EE" sz="3200" dirty="0" smtClean="0"/>
              <a:t>)</a:t>
            </a:r>
          </a:p>
          <a:p>
            <a:pPr lvl="1"/>
            <a:r>
              <a:rPr lang="et-EE" sz="3200" dirty="0" smtClean="0"/>
              <a:t>Visuaalne keskkond (mida näevad lapsevanemad)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3435927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806</TotalTime>
  <Words>441</Words>
  <Application>Microsoft Office PowerPoint</Application>
  <PresentationFormat>Ekraaniseanss (4:3)</PresentationFormat>
  <Paragraphs>77</Paragraphs>
  <Slides>12</Slides>
  <Notes>3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12</vt:i4>
      </vt:variant>
    </vt:vector>
  </HeadingPairs>
  <TitlesOfParts>
    <vt:vector size="13" baseType="lpstr">
      <vt:lpstr>Sketchbook</vt:lpstr>
      <vt:lpstr>Lasteaed täna ja homme.</vt:lpstr>
      <vt:lpstr>Oluline!</vt:lpstr>
      <vt:lpstr>Mäng</vt:lpstr>
      <vt:lpstr>Mõistekaart</vt:lpstr>
      <vt:lpstr>Know- Want to know- Learned</vt:lpstr>
      <vt:lpstr>K-W-P-H-L-R</vt:lpstr>
      <vt:lpstr>Venni diagramm</vt:lpstr>
      <vt:lpstr>Töö sõnadega</vt:lpstr>
      <vt:lpstr>Kasvukeskkonna loomise printsiibid.</vt:lpstr>
      <vt:lpstr>Keskkond õpetab mõtlema.</vt:lpstr>
      <vt:lpstr>Kuidas keskkond õpetab?</vt:lpstr>
      <vt:lpstr>Kiusamisest vabaks.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Lasteaed täna ja homme.</dc:title>
  <dc:creator>kasutaja</dc:creator>
  <cp:lastModifiedBy>raamatukogu</cp:lastModifiedBy>
  <cp:revision>17</cp:revision>
  <dcterms:created xsi:type="dcterms:W3CDTF">2012-11-06T06:52:34Z</dcterms:created>
  <dcterms:modified xsi:type="dcterms:W3CDTF">2012-11-19T07:13:15Z</dcterms:modified>
</cp:coreProperties>
</file>